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9" r:id="rId3"/>
    <p:sldId id="267" r:id="rId4"/>
    <p:sldId id="260" r:id="rId5"/>
    <p:sldId id="258" r:id="rId6"/>
    <p:sldId id="261" r:id="rId7"/>
    <p:sldId id="262" r:id="rId8"/>
    <p:sldId id="269" r:id="rId9"/>
    <p:sldId id="276" r:id="rId10"/>
    <p:sldId id="265" r:id="rId11"/>
    <p:sldId id="266" r:id="rId12"/>
    <p:sldId id="274" r:id="rId13"/>
    <p:sldId id="273" r:id="rId14"/>
    <p:sldId id="275" r:id="rId15"/>
    <p:sldId id="25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6" autoAdjust="0"/>
    <p:restoredTop sz="94727" autoAdjust="0"/>
  </p:normalViewPr>
  <p:slideViewPr>
    <p:cSldViewPr>
      <p:cViewPr varScale="1">
        <p:scale>
          <a:sx n="65" d="100"/>
          <a:sy n="65" d="100"/>
        </p:scale>
        <p:origin x="-1524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ED63D-2D92-482C-9FC5-4140E21BB953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633F0-3D19-417E-BDE2-2BA06202A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117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ED63D-2D92-482C-9FC5-4140E21BB953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633F0-3D19-417E-BDE2-2BA06202A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266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ED63D-2D92-482C-9FC5-4140E21BB953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633F0-3D19-417E-BDE2-2BA06202A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862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ED63D-2D92-482C-9FC5-4140E21BB953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633F0-3D19-417E-BDE2-2BA06202A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998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ED63D-2D92-482C-9FC5-4140E21BB953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633F0-3D19-417E-BDE2-2BA06202A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226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ED63D-2D92-482C-9FC5-4140E21BB953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633F0-3D19-417E-BDE2-2BA06202A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42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ED63D-2D92-482C-9FC5-4140E21BB953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633F0-3D19-417E-BDE2-2BA06202A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889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ED63D-2D92-482C-9FC5-4140E21BB953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633F0-3D19-417E-BDE2-2BA06202A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910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ED63D-2D92-482C-9FC5-4140E21BB953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633F0-3D19-417E-BDE2-2BA06202A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227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ED63D-2D92-482C-9FC5-4140E21BB953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633F0-3D19-417E-BDE2-2BA06202A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418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ED63D-2D92-482C-9FC5-4140E21BB953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633F0-3D19-417E-BDE2-2BA06202A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701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ED63D-2D92-482C-9FC5-4140E21BB953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633F0-3D19-417E-BDE2-2BA06202A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1313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846640" cy="1872207"/>
          </a:xfrm>
        </p:spPr>
        <p:txBody>
          <a:bodyPr/>
          <a:lstStyle/>
          <a:p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образовательное учреждение</a:t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«Гнёздышко»№1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700808"/>
            <a:ext cx="7704856" cy="468052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Развлечение по ФЭМП </a:t>
            </a:r>
          </a:p>
          <a:p>
            <a:r>
              <a:rPr lang="ru-RU" sz="3600" dirty="0" smtClean="0">
                <a:solidFill>
                  <a:schemeClr val="bg1"/>
                </a:solidFill>
              </a:rPr>
              <a:t>в старшей группе </a:t>
            </a:r>
          </a:p>
          <a:p>
            <a:r>
              <a:rPr lang="ru-RU" sz="3600" dirty="0" smtClean="0">
                <a:solidFill>
                  <a:schemeClr val="bg1"/>
                </a:solidFill>
              </a:rPr>
              <a:t>«Космическое путешествие»</a:t>
            </a:r>
            <a:endParaRPr lang="ru-RU" sz="2000" dirty="0" smtClean="0">
              <a:solidFill>
                <a:schemeClr val="bg1"/>
              </a:solidFill>
            </a:endParaRPr>
          </a:p>
          <a:p>
            <a:endParaRPr lang="ru-RU" sz="2000" dirty="0">
              <a:solidFill>
                <a:schemeClr val="bg1"/>
              </a:solidFill>
            </a:endParaRPr>
          </a:p>
          <a:p>
            <a:endParaRPr lang="ru-RU" sz="2000" dirty="0" smtClean="0">
              <a:solidFill>
                <a:schemeClr val="bg1"/>
              </a:solidFill>
            </a:endParaRPr>
          </a:p>
          <a:p>
            <a:r>
              <a:rPr lang="ru-RU" sz="2000" dirty="0" smtClean="0">
                <a:solidFill>
                  <a:schemeClr val="bg1"/>
                </a:solidFill>
              </a:rPr>
              <a:t>Воспитатель: 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                                              Суслова Жанна </a:t>
            </a:r>
            <a:r>
              <a:rPr lang="ru-RU" sz="2000" dirty="0">
                <a:solidFill>
                  <a:schemeClr val="bg1"/>
                </a:solidFill>
              </a:rPr>
              <a:t>С</a:t>
            </a:r>
            <a:r>
              <a:rPr lang="ru-RU" sz="2000" dirty="0" smtClean="0">
                <a:solidFill>
                  <a:schemeClr val="bg1"/>
                </a:solidFill>
              </a:rPr>
              <a:t>таниславовна</a:t>
            </a:r>
          </a:p>
          <a:p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29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zhanna\Desktop\Новая папка (2)\СУЩЕСТВА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171400"/>
            <a:ext cx="9324528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03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zhanna\Desktop\Новая папка (2)\СУЩЕСТВА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0"/>
            <a:ext cx="6408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>
            <a:off x="1979712" y="4293096"/>
            <a:ext cx="45719" cy="1295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211960" y="3789040"/>
            <a:ext cx="8606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>
                <a:solidFill>
                  <a:srgbClr val="FFFF00"/>
                </a:solidFill>
              </a:rPr>
              <a:t>3</a:t>
            </a:r>
            <a:endParaRPr lang="ru-RU" sz="9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33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zhanna\Desktop\Новая папка (2)\СУЩЕСТВА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0"/>
            <a:ext cx="6408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76863" y="3861048"/>
            <a:ext cx="10081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>
                <a:solidFill>
                  <a:srgbClr val="FFFF00"/>
                </a:solidFill>
              </a:rPr>
              <a:t>7</a:t>
            </a:r>
            <a:endParaRPr lang="ru-RU" sz="9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80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zhanna\Desktop\Новая папка (2)\СУЩЕСТВА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0"/>
            <a:ext cx="6768752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499992" y="3639081"/>
            <a:ext cx="8640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>
                <a:solidFill>
                  <a:srgbClr val="FFFF00"/>
                </a:solidFill>
              </a:rPr>
              <a:t>4</a:t>
            </a:r>
            <a:endParaRPr lang="ru-RU" sz="9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06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zhanna\Desktop\Новая папка (2)\СУЩЕСТВА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0"/>
            <a:ext cx="6408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135627" y="3836677"/>
            <a:ext cx="10081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>
                <a:solidFill>
                  <a:srgbClr val="FFFF00"/>
                </a:solidFill>
              </a:rPr>
              <a:t>6</a:t>
            </a:r>
            <a:endParaRPr lang="ru-RU" sz="9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83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zhanna\Desktop\Новая папка (2)\ЗЕМЛЯ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073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zhanna\Desktop\Новая папка (2)\РАКЕТА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620688"/>
            <a:ext cx="4824536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003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zhanna\Desktop\Новая папка (2)\ЗВЁЗДЫ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19" y="0"/>
            <a:ext cx="95050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963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zhanna\Desktop\Новая папка (2)\ПЛАНЕТА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421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zhanna\Desktop\Новая папка (2)\Звёзды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566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zhanna\Desktop\Новая папка (2)\ЗВЕЗДА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238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zhanna\Desktop\Новая папка (2)\ПЛАНЕТА 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521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zhanna\Desktop\Новая папка (2)\ЗВЁЗДЫ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0" y="-2286000"/>
            <a:ext cx="15240000" cy="114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886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zhanna\Desktop\Новая папка (2)\setwalls.ru-41574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1208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D3D5DB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24</Words>
  <Application>Microsoft Office PowerPoint</Application>
  <PresentationFormat>Экран (4:3)</PresentationFormat>
  <Paragraphs>12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Муниципальное дошкольное образовательное учреждение детский сад «Гнёздышко»№1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zhanna</dc:creator>
  <cp:lastModifiedBy>zhanna</cp:lastModifiedBy>
  <cp:revision>26</cp:revision>
  <dcterms:created xsi:type="dcterms:W3CDTF">2018-10-19T19:31:42Z</dcterms:created>
  <dcterms:modified xsi:type="dcterms:W3CDTF">2018-10-22T16:24:17Z</dcterms:modified>
</cp:coreProperties>
</file>